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5050"/>
    <a:srgbClr val="CC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-63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72A0380-3E3C-69A8-4318-EAFC09203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99C32A1F-489D-7D80-82BB-CEFE97720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50BD742-DDA1-085E-0421-7EC14358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FBA0A7C-44B3-6B87-40CD-54C52C5D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628C3E0-3693-FEE9-945A-6D554F3D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7036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596511D-9386-9B61-018E-F9843472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B87C1DC-CF34-C1E3-648F-193083B99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E5E90C3-99C0-700C-45CC-FB1346B7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B628091-5D23-70CF-FE09-95ACCD6E6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E2EA5C17-CB60-0717-9CE9-9C5BFE60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9771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59BF98C2-8FCD-A932-277F-35401EC06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638A405-E88D-2688-E89E-8357DFB94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4837CE6-88B9-B4A6-2724-07C25A24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A4D9C05-2163-255C-A90B-9411D7EF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8E414D5-42E2-26FD-C952-2E054333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548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0AB899-C382-6672-9AE0-294EA7EA4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E8D2FB1-EF12-813B-1CCC-8B511C262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E800012-8C67-56B0-8276-74C67CBC9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C80050F-4842-EF6A-3915-EAF4C905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35B430F-D25F-C663-2063-C9F3AD31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122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2381B0A-38C9-EFD6-505D-401D95283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6DEE0DC-9FCF-D228-F148-AC25E10AD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C145CFB-EC09-0B35-05B1-8F54B58C5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03BA936-C045-310A-4E13-FCC44003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E5FD948-F6DE-7A3E-45F1-0F36BD8B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2541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C96EBA8-5655-2449-AD04-23B3B6630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55D2DD0-5056-C093-1651-44B9DDA5B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C9C17A9-6CC5-A9FA-D009-87C129056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F42C54B-54BF-71A6-51FB-5095E967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CE03F4D2-000A-0293-77BB-495A63CD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68EC0CD-EF84-147A-2538-3983FD99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037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FE412B2-3D7A-7BB4-F3B7-A3EE3E5A3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4DD49E6-ECF9-F89A-19CC-6D12CCFFB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E96B309-8D7C-A519-683D-DE2813D9D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609F7508-6598-A7DE-F8D7-0F3D2DF0F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9152F036-3933-29ED-7B31-1A6CA63E5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D4C0C696-E390-E962-7E60-EFC7FFF4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F76499C1-AC9B-5EDE-5003-34B6D285B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4AC0B273-087F-2492-C409-00F19FBB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300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3AEE778-DC88-1AA7-4B98-DAD3558E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3743E3E5-7921-463C-36A6-0C062F17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79661F58-C49F-4D24-15D7-BB06B7105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CD20CD56-3F15-2AEA-5D64-D06BF4B7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7359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7850B03C-D84F-0725-2E5B-D0C252187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E2B3F6F3-683A-B3D0-4AD6-7E1597671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CFB78E29-7C0C-E17A-2BDB-15F3D683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48344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FCB648-D7B9-EBAF-E8DD-0DFA86131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BFAA6F2-F8A7-1E8D-2171-F11EDF9E1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C5026F7-CCAF-7630-B3CF-40AA497C4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EE8C124C-117D-3CF9-D97E-408A61F09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CC6F7D51-F9DA-4578-7AB5-304F45F85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BA1908D-EF0E-D096-B49C-60DBA933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958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A2F521D-F76A-B79C-1C82-DD54B1D1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542775A0-85F5-53CA-40FB-07091C1F44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2F32C67-AAB8-8BF3-ABF9-72A772F16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3B1E3A03-DB9B-58DE-66D4-B4A816A2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9E3A6515-DA38-9173-EC30-1DDF88FB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B033A324-77CC-610F-905D-F1535F4A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8076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03901553-F104-EDC3-A825-906EB6C9B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E2FDD70-54D6-E8AC-CF92-0E7BE74BB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9B0AFA5-0023-38EE-067C-E03F69D3B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1A2F0-55AE-4EB9-A78D-4DE33BD3631F}" type="datetimeFigureOut">
              <a:rPr lang="it-IT" smtClean="0"/>
              <a:pPr/>
              <a:t>13/01/2025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CDDBA1D-5F9E-8C44-3986-98650C572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72698B5-F790-89BC-7FFD-71736C40C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F1761-90A5-4509-8A02-9CA768D7873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426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87A7C512-66C7-4F1E-8D16-F0B4A200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46" y="197147"/>
            <a:ext cx="4964578" cy="224948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6000" dirty="0">
                <a:latin typeface="Algerian" panose="04020705040A02060702" pitchFamily="82" charset="0"/>
              </a:rPr>
              <a:t>    </a:t>
            </a:r>
            <a:br>
              <a:rPr lang="it-IT" sz="6000" dirty="0">
                <a:latin typeface="Algerian" panose="04020705040A02060702" pitchFamily="82" charset="0"/>
              </a:rPr>
            </a:br>
            <a:r>
              <a:rPr lang="it-IT" sz="6000" b="1" dirty="0">
                <a:solidFill>
                  <a:srgbClr val="FF5050"/>
                </a:solidFill>
                <a:latin typeface="Algerian" panose="04020705040A02060702" pitchFamily="82" charset="0"/>
              </a:rPr>
              <a:t>OPEN DAY </a:t>
            </a:r>
            <a:r>
              <a:rPr lang="it-IT" sz="3100" b="1" dirty="0">
                <a:solidFill>
                  <a:srgbClr val="FF5050"/>
                </a:solidFill>
                <a:latin typeface="Algerian" panose="04020705040A02060702" pitchFamily="82" charset="0"/>
              </a:rPr>
              <a:t>2025</a:t>
            </a:r>
            <a:r>
              <a:rPr lang="it-IT" sz="6000" b="1" dirty="0">
                <a:solidFill>
                  <a:srgbClr val="FF5050"/>
                </a:solidFill>
                <a:latin typeface="Algerian" panose="04020705040A02060702" pitchFamily="82" charset="0"/>
              </a:rPr>
              <a:t> </a:t>
            </a:r>
            <a:r>
              <a:rPr lang="it-IT" sz="3600" b="1" dirty="0">
                <a:solidFill>
                  <a:srgbClr val="FF5050"/>
                </a:solidFill>
                <a:latin typeface="Algerian" panose="04020705040A02060702" pitchFamily="82" charset="0"/>
              </a:rPr>
              <a:t/>
            </a:r>
            <a:br>
              <a:rPr lang="it-IT" sz="3600" b="1" dirty="0">
                <a:solidFill>
                  <a:srgbClr val="FF5050"/>
                </a:solidFill>
                <a:latin typeface="Algerian" panose="04020705040A02060702" pitchFamily="82" charset="0"/>
              </a:rPr>
            </a:br>
            <a:r>
              <a:rPr lang="it-IT" sz="3600" b="1" dirty="0">
                <a:solidFill>
                  <a:srgbClr val="FF5050"/>
                </a:solidFill>
                <a:latin typeface="Algerian" panose="04020705040A02060702" pitchFamily="82" charset="0"/>
              </a:rPr>
              <a:t/>
            </a:r>
            <a:br>
              <a:rPr lang="it-IT" sz="3600" b="1" dirty="0">
                <a:solidFill>
                  <a:srgbClr val="FF5050"/>
                </a:solidFill>
                <a:latin typeface="Algerian" panose="04020705040A02060702" pitchFamily="82" charset="0"/>
              </a:rPr>
            </a:br>
            <a:r>
              <a:rPr lang="it-IT" sz="3600" b="1" dirty="0">
                <a:solidFill>
                  <a:srgbClr val="FF5050"/>
                </a:solidFill>
                <a:latin typeface="Algerian" panose="04020705040A02060702" pitchFamily="82" charset="0"/>
              </a:rPr>
              <a:t>. </a:t>
            </a:r>
            <a:r>
              <a:rPr lang="it-IT" sz="3100" b="1" dirty="0" err="1">
                <a:solidFill>
                  <a:srgbClr val="FF5050"/>
                </a:solidFill>
                <a:latin typeface="Algerian" panose="04020705040A02060702" pitchFamily="82" charset="0"/>
              </a:rPr>
              <a:t>GIOVEDì</a:t>
            </a:r>
            <a:r>
              <a:rPr lang="it-IT" sz="3100" b="1" dirty="0">
                <a:solidFill>
                  <a:srgbClr val="FF5050"/>
                </a:solidFill>
                <a:latin typeface="Algerian" panose="04020705040A02060702" pitchFamily="82" charset="0"/>
              </a:rPr>
              <a:t> 16 gennaio</a:t>
            </a:r>
            <a:br>
              <a:rPr lang="it-IT" sz="3100" b="1" dirty="0">
                <a:solidFill>
                  <a:srgbClr val="FF5050"/>
                </a:solidFill>
                <a:latin typeface="Algerian" panose="04020705040A02060702" pitchFamily="82" charset="0"/>
              </a:rPr>
            </a:br>
            <a:r>
              <a:rPr lang="it-IT" sz="3100" b="1" dirty="0">
                <a:solidFill>
                  <a:srgbClr val="FF5050"/>
                </a:solidFill>
                <a:latin typeface="Algerian" panose="04020705040A02060702" pitchFamily="82" charset="0"/>
              </a:rPr>
              <a:t>. </a:t>
            </a:r>
            <a:r>
              <a:rPr lang="it-IT" sz="3100" b="1" dirty="0" err="1">
                <a:solidFill>
                  <a:srgbClr val="FF5050"/>
                </a:solidFill>
                <a:latin typeface="Algerian" panose="04020705040A02060702" pitchFamily="82" charset="0"/>
              </a:rPr>
              <a:t>MERCOLEDì</a:t>
            </a:r>
            <a:r>
              <a:rPr lang="it-IT" sz="3100" b="1" dirty="0">
                <a:solidFill>
                  <a:srgbClr val="FF5050"/>
                </a:solidFill>
                <a:latin typeface="Algerian" panose="04020705040A02060702" pitchFamily="82" charset="0"/>
              </a:rPr>
              <a:t> 29 GENNAIO 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47275ACE-2B1B-370D-8100-93AFCF8D2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1642" y="2762060"/>
            <a:ext cx="3526975" cy="1797349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r>
              <a:rPr lang="it-IT" sz="2400" b="1" dirty="0">
                <a:solidFill>
                  <a:schemeClr val="accent1"/>
                </a:solidFill>
                <a:latin typeface="Baskerville Old Face" panose="02020602080505020303" pitchFamily="18" charset="0"/>
              </a:rPr>
              <a:t>Vi aspettiamo al Liceo Dettori di Cagliari per vivere con noi una mattina da Liceale !</a:t>
            </a:r>
          </a:p>
          <a:p>
            <a:r>
              <a:rPr lang="it-IT" sz="2400" b="1" dirty="0">
                <a:solidFill>
                  <a:schemeClr val="accent1"/>
                </a:solidFill>
                <a:latin typeface="Baskerville Old Face" panose="02020602080505020303" pitchFamily="18" charset="0"/>
              </a:rPr>
              <a:t>Sarete accompagnati dai nostri studenti e accolti nelle classi !</a:t>
            </a:r>
          </a:p>
          <a:p>
            <a:endParaRPr lang="it-IT" sz="2400" b="1" dirty="0">
              <a:solidFill>
                <a:schemeClr val="accent1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1F1C0DAD-37D3-BD72-62D0-9E5D2596A1CC}"/>
              </a:ext>
            </a:extLst>
          </p:cNvPr>
          <p:cNvSpPr/>
          <p:nvPr/>
        </p:nvSpPr>
        <p:spPr>
          <a:xfrm>
            <a:off x="1594768" y="5066715"/>
            <a:ext cx="2820196" cy="923330"/>
          </a:xfrm>
          <a:prstGeom prst="rect">
            <a:avLst/>
          </a:prstGeom>
          <a:solidFill>
            <a:srgbClr val="FF505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</a:t>
            </a:r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presto!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xmlns="" id="{B1C2FF6D-39A5-5A36-9CB7-FE033F2017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3132" y="1321891"/>
            <a:ext cx="7073434" cy="4943475"/>
          </a:xfrm>
        </p:spPr>
      </p:pic>
      <p:grpSp>
        <p:nvGrpSpPr>
          <p:cNvPr id="10" name="Group 18">
            <a:extLst>
              <a:ext uri="{FF2B5EF4-FFF2-40B4-BE49-F238E27FC236}">
                <a16:creationId xmlns:a16="http://schemas.microsoft.com/office/drawing/2014/main" xmlns="" id="{F42B64CF-A6A6-3D00-1ED1-A5C64BB906F8}"/>
              </a:ext>
            </a:extLst>
          </p:cNvPr>
          <p:cNvGrpSpPr>
            <a:grpSpLocks/>
          </p:cNvGrpSpPr>
          <p:nvPr/>
        </p:nvGrpSpPr>
        <p:grpSpPr>
          <a:xfrm>
            <a:off x="116542" y="4003378"/>
            <a:ext cx="1404408" cy="2473034"/>
            <a:chOff x="0" y="0"/>
            <a:chExt cx="1791292" cy="2757141"/>
          </a:xfrm>
        </p:grpSpPr>
        <p:sp>
          <p:nvSpPr>
            <p:cNvPr id="11" name="Graphic 19">
              <a:extLst>
                <a:ext uri="{FF2B5EF4-FFF2-40B4-BE49-F238E27FC236}">
                  <a16:creationId xmlns:a16="http://schemas.microsoft.com/office/drawing/2014/main" xmlns="" id="{DA04DFED-9229-3BEC-BAB2-7D7381DFCD0E}"/>
                </a:ext>
              </a:extLst>
            </p:cNvPr>
            <p:cNvSpPr/>
            <p:nvPr/>
          </p:nvSpPr>
          <p:spPr>
            <a:xfrm>
              <a:off x="817202" y="0"/>
              <a:ext cx="974090" cy="1526540"/>
            </a:xfrm>
            <a:custGeom>
              <a:avLst/>
              <a:gdLst/>
              <a:ahLst/>
              <a:cxnLst/>
              <a:rect l="l" t="t" r="r" b="b"/>
              <a:pathLst>
                <a:path w="974090" h="1526540">
                  <a:moveTo>
                    <a:pt x="973531" y="1503324"/>
                  </a:moveTo>
                  <a:lnTo>
                    <a:pt x="973277" y="1503248"/>
                  </a:lnTo>
                  <a:lnTo>
                    <a:pt x="928141" y="1483944"/>
                  </a:lnTo>
                  <a:lnTo>
                    <a:pt x="886218" y="1468793"/>
                  </a:lnTo>
                  <a:lnTo>
                    <a:pt x="843597" y="1448435"/>
                  </a:lnTo>
                  <a:lnTo>
                    <a:pt x="804252" y="1432179"/>
                  </a:lnTo>
                  <a:lnTo>
                    <a:pt x="759714" y="1412633"/>
                  </a:lnTo>
                  <a:lnTo>
                    <a:pt x="714705" y="1387817"/>
                  </a:lnTo>
                  <a:lnTo>
                    <a:pt x="671195" y="1362354"/>
                  </a:lnTo>
                  <a:lnTo>
                    <a:pt x="629208" y="1336255"/>
                  </a:lnTo>
                  <a:lnTo>
                    <a:pt x="586790" y="1304861"/>
                  </a:lnTo>
                  <a:lnTo>
                    <a:pt x="547890" y="1277467"/>
                  </a:lnTo>
                  <a:lnTo>
                    <a:pt x="508584" y="1244752"/>
                  </a:lnTo>
                  <a:lnTo>
                    <a:pt x="470865" y="1211376"/>
                  </a:lnTo>
                  <a:lnTo>
                    <a:pt x="434733" y="1177315"/>
                  </a:lnTo>
                  <a:lnTo>
                    <a:pt x="400227" y="1142580"/>
                  </a:lnTo>
                  <a:lnTo>
                    <a:pt x="367347" y="1107160"/>
                  </a:lnTo>
                  <a:lnTo>
                    <a:pt x="334137" y="1066393"/>
                  </a:lnTo>
                  <a:lnTo>
                    <a:pt x="304558" y="1029576"/>
                  </a:lnTo>
                  <a:lnTo>
                    <a:pt x="274688" y="987399"/>
                  </a:lnTo>
                  <a:lnTo>
                    <a:pt x="246519" y="944511"/>
                  </a:lnTo>
                  <a:lnTo>
                    <a:pt x="220052" y="900899"/>
                  </a:lnTo>
                  <a:lnTo>
                    <a:pt x="195300" y="856564"/>
                  </a:lnTo>
                  <a:lnTo>
                    <a:pt x="172288" y="811491"/>
                  </a:lnTo>
                  <a:lnTo>
                    <a:pt x="151041" y="765670"/>
                  </a:lnTo>
                  <a:lnTo>
                    <a:pt x="131559" y="719112"/>
                  </a:lnTo>
                  <a:lnTo>
                    <a:pt x="111721" y="667219"/>
                  </a:lnTo>
                  <a:lnTo>
                    <a:pt x="95415" y="619315"/>
                  </a:lnTo>
                  <a:lnTo>
                    <a:pt x="80657" y="570750"/>
                  </a:lnTo>
                  <a:lnTo>
                    <a:pt x="65455" y="516902"/>
                  </a:lnTo>
                  <a:lnTo>
                    <a:pt x="55689" y="471716"/>
                  </a:lnTo>
                  <a:lnTo>
                    <a:pt x="45427" y="421259"/>
                  </a:lnTo>
                  <a:lnTo>
                    <a:pt x="36626" y="370179"/>
                  </a:lnTo>
                  <a:lnTo>
                    <a:pt x="31229" y="323151"/>
                  </a:lnTo>
                  <a:lnTo>
                    <a:pt x="27228" y="275526"/>
                  </a:lnTo>
                  <a:lnTo>
                    <a:pt x="24638" y="227304"/>
                  </a:lnTo>
                  <a:lnTo>
                    <a:pt x="25793" y="177507"/>
                  </a:lnTo>
                  <a:lnTo>
                    <a:pt x="28651" y="126987"/>
                  </a:lnTo>
                  <a:lnTo>
                    <a:pt x="33185" y="75755"/>
                  </a:lnTo>
                  <a:lnTo>
                    <a:pt x="39370" y="23825"/>
                  </a:lnTo>
                  <a:lnTo>
                    <a:pt x="45834" y="0"/>
                  </a:lnTo>
                  <a:lnTo>
                    <a:pt x="41719" y="0"/>
                  </a:lnTo>
                  <a:lnTo>
                    <a:pt x="24434" y="0"/>
                  </a:lnTo>
                  <a:lnTo>
                    <a:pt x="20205" y="0"/>
                  </a:lnTo>
                  <a:lnTo>
                    <a:pt x="15214" y="23075"/>
                  </a:lnTo>
                  <a:lnTo>
                    <a:pt x="8432" y="75260"/>
                  </a:lnTo>
                  <a:lnTo>
                    <a:pt x="3352" y="126707"/>
                  </a:lnTo>
                  <a:lnTo>
                    <a:pt x="0" y="177444"/>
                  </a:lnTo>
                  <a:lnTo>
                    <a:pt x="355" y="232079"/>
                  </a:lnTo>
                  <a:lnTo>
                    <a:pt x="2705" y="280403"/>
                  </a:lnTo>
                  <a:lnTo>
                    <a:pt x="6489" y="328117"/>
                  </a:lnTo>
                  <a:lnTo>
                    <a:pt x="11722" y="375221"/>
                  </a:lnTo>
                  <a:lnTo>
                    <a:pt x="20383" y="426351"/>
                  </a:lnTo>
                  <a:lnTo>
                    <a:pt x="30530" y="476859"/>
                  </a:lnTo>
                  <a:lnTo>
                    <a:pt x="42164" y="526745"/>
                  </a:lnTo>
                  <a:lnTo>
                    <a:pt x="55308" y="575983"/>
                  </a:lnTo>
                  <a:lnTo>
                    <a:pt x="69977" y="624573"/>
                  </a:lnTo>
                  <a:lnTo>
                    <a:pt x="88138" y="677176"/>
                  </a:lnTo>
                  <a:lnTo>
                    <a:pt x="107848" y="729119"/>
                  </a:lnTo>
                  <a:lnTo>
                    <a:pt x="127304" y="775690"/>
                  </a:lnTo>
                  <a:lnTo>
                    <a:pt x="146431" y="816927"/>
                  </a:lnTo>
                  <a:lnTo>
                    <a:pt x="169151" y="862126"/>
                  </a:lnTo>
                  <a:lnTo>
                    <a:pt x="193459" y="906653"/>
                  </a:lnTo>
                  <a:lnTo>
                    <a:pt x="217398" y="945845"/>
                  </a:lnTo>
                  <a:lnTo>
                    <a:pt x="244881" y="989037"/>
                  </a:lnTo>
                  <a:lnTo>
                    <a:pt x="271957" y="1026909"/>
                  </a:lnTo>
                  <a:lnTo>
                    <a:pt x="302552" y="1068781"/>
                  </a:lnTo>
                  <a:lnTo>
                    <a:pt x="332714" y="1105357"/>
                  </a:lnTo>
                  <a:lnTo>
                    <a:pt x="364388" y="1141285"/>
                  </a:lnTo>
                  <a:lnTo>
                    <a:pt x="397573" y="1176578"/>
                  </a:lnTo>
                  <a:lnTo>
                    <a:pt x="432257" y="1211249"/>
                  </a:lnTo>
                  <a:lnTo>
                    <a:pt x="466445" y="1240637"/>
                  </a:lnTo>
                  <a:lnTo>
                    <a:pt x="504063" y="1274064"/>
                  </a:lnTo>
                  <a:lnTo>
                    <a:pt x="541172" y="1302219"/>
                  </a:lnTo>
                  <a:lnTo>
                    <a:pt x="581685" y="1334414"/>
                  </a:lnTo>
                  <a:lnTo>
                    <a:pt x="621652" y="1361376"/>
                  </a:lnTo>
                  <a:lnTo>
                    <a:pt x="661060" y="1383080"/>
                  </a:lnTo>
                  <a:lnTo>
                    <a:pt x="703834" y="1408849"/>
                  </a:lnTo>
                  <a:lnTo>
                    <a:pt x="747991" y="1434033"/>
                  </a:lnTo>
                  <a:lnTo>
                    <a:pt x="791540" y="1453984"/>
                  </a:lnTo>
                  <a:lnTo>
                    <a:pt x="831723" y="1469885"/>
                  </a:lnTo>
                  <a:lnTo>
                    <a:pt x="875245" y="1489862"/>
                  </a:lnTo>
                  <a:lnTo>
                    <a:pt x="918133" y="1504619"/>
                  </a:lnTo>
                  <a:lnTo>
                    <a:pt x="964272" y="1523479"/>
                  </a:lnTo>
                  <a:lnTo>
                    <a:pt x="973531" y="1526273"/>
                  </a:lnTo>
                  <a:lnTo>
                    <a:pt x="973531" y="1522907"/>
                  </a:lnTo>
                  <a:lnTo>
                    <a:pt x="973531" y="1506766"/>
                  </a:lnTo>
                  <a:lnTo>
                    <a:pt x="973531" y="1503324"/>
                  </a:lnTo>
                  <a:close/>
                </a:path>
                <a:path w="974090" h="1526540">
                  <a:moveTo>
                    <a:pt x="973531" y="1217930"/>
                  </a:moveTo>
                  <a:lnTo>
                    <a:pt x="929055" y="1199705"/>
                  </a:lnTo>
                  <a:lnTo>
                    <a:pt x="882294" y="1175626"/>
                  </a:lnTo>
                  <a:lnTo>
                    <a:pt x="837412" y="1150759"/>
                  </a:lnTo>
                  <a:lnTo>
                    <a:pt x="794435" y="1125067"/>
                  </a:lnTo>
                  <a:lnTo>
                    <a:pt x="751446" y="1093914"/>
                  </a:lnTo>
                  <a:lnTo>
                    <a:pt x="712381" y="1066584"/>
                  </a:lnTo>
                  <a:lnTo>
                    <a:pt x="673341" y="1033767"/>
                  </a:lnTo>
                  <a:lnTo>
                    <a:pt x="636308" y="1000086"/>
                  </a:lnTo>
                  <a:lnTo>
                    <a:pt x="599363" y="960907"/>
                  </a:lnTo>
                  <a:lnTo>
                    <a:pt x="566445" y="925499"/>
                  </a:lnTo>
                  <a:lnTo>
                    <a:pt x="533654" y="884555"/>
                  </a:lnTo>
                  <a:lnTo>
                    <a:pt x="502970" y="842721"/>
                  </a:lnTo>
                  <a:lnTo>
                    <a:pt x="474433" y="799985"/>
                  </a:lnTo>
                  <a:lnTo>
                    <a:pt x="448056" y="756335"/>
                  </a:lnTo>
                  <a:lnTo>
                    <a:pt x="423875" y="711758"/>
                  </a:lnTo>
                  <a:lnTo>
                    <a:pt x="401916" y="666242"/>
                  </a:lnTo>
                  <a:lnTo>
                    <a:pt x="380225" y="615137"/>
                  </a:lnTo>
                  <a:lnTo>
                    <a:pt x="362623" y="567778"/>
                  </a:lnTo>
                  <a:lnTo>
                    <a:pt x="345046" y="514934"/>
                  </a:lnTo>
                  <a:lnTo>
                    <a:pt x="331355" y="465924"/>
                  </a:lnTo>
                  <a:lnTo>
                    <a:pt x="319582" y="416102"/>
                  </a:lnTo>
                  <a:lnTo>
                    <a:pt x="309676" y="365493"/>
                  </a:lnTo>
                  <a:lnTo>
                    <a:pt x="301612" y="314109"/>
                  </a:lnTo>
                  <a:lnTo>
                    <a:pt x="297319" y="266598"/>
                  </a:lnTo>
                  <a:lnTo>
                    <a:pt x="294817" y="218351"/>
                  </a:lnTo>
                  <a:lnTo>
                    <a:pt x="296506" y="168325"/>
                  </a:lnTo>
                  <a:lnTo>
                    <a:pt x="300329" y="117398"/>
                  </a:lnTo>
                  <a:lnTo>
                    <a:pt x="306247" y="65582"/>
                  </a:lnTo>
                  <a:lnTo>
                    <a:pt x="316217" y="17538"/>
                  </a:lnTo>
                  <a:lnTo>
                    <a:pt x="320535" y="0"/>
                  </a:lnTo>
                  <a:lnTo>
                    <a:pt x="301510" y="0"/>
                  </a:lnTo>
                  <a:lnTo>
                    <a:pt x="287020" y="62738"/>
                  </a:lnTo>
                  <a:lnTo>
                    <a:pt x="280403" y="114858"/>
                  </a:lnTo>
                  <a:lnTo>
                    <a:pt x="275945" y="166052"/>
                  </a:lnTo>
                  <a:lnTo>
                    <a:pt x="275640" y="220967"/>
                  </a:lnTo>
                  <a:lnTo>
                    <a:pt x="277825" y="269354"/>
                  </a:lnTo>
                  <a:lnTo>
                    <a:pt x="283794" y="321627"/>
                  </a:lnTo>
                  <a:lnTo>
                    <a:pt x="289661" y="368465"/>
                  </a:lnTo>
                  <a:lnTo>
                    <a:pt x="299364" y="419163"/>
                  </a:lnTo>
                  <a:lnTo>
                    <a:pt x="312953" y="473697"/>
                  </a:lnTo>
                  <a:lnTo>
                    <a:pt x="326529" y="522744"/>
                  </a:lnTo>
                  <a:lnTo>
                    <a:pt x="344055" y="575614"/>
                  </a:lnTo>
                  <a:lnTo>
                    <a:pt x="363588" y="627634"/>
                  </a:lnTo>
                  <a:lnTo>
                    <a:pt x="383273" y="674116"/>
                  </a:lnTo>
                  <a:lnTo>
                    <a:pt x="403009" y="715098"/>
                  </a:lnTo>
                  <a:lnTo>
                    <a:pt x="426707" y="759879"/>
                  </a:lnTo>
                  <a:lnTo>
                    <a:pt x="452386" y="803821"/>
                  </a:lnTo>
                  <a:lnTo>
                    <a:pt x="478078" y="842289"/>
                  </a:lnTo>
                  <a:lnTo>
                    <a:pt x="507657" y="884580"/>
                  </a:lnTo>
                  <a:lnTo>
                    <a:pt x="537197" y="921410"/>
                  </a:lnTo>
                  <a:lnTo>
                    <a:pt x="568629" y="957453"/>
                  </a:lnTo>
                  <a:lnTo>
                    <a:pt x="601929" y="992695"/>
                  </a:lnTo>
                  <a:lnTo>
                    <a:pt x="637095" y="1027163"/>
                  </a:lnTo>
                  <a:lnTo>
                    <a:pt x="674077" y="1060843"/>
                  </a:lnTo>
                  <a:lnTo>
                    <a:pt x="710920" y="1089126"/>
                  </a:lnTo>
                  <a:lnTo>
                    <a:pt x="751497" y="1121295"/>
                  </a:lnTo>
                  <a:lnTo>
                    <a:pt x="791883" y="1148067"/>
                  </a:lnTo>
                  <a:lnTo>
                    <a:pt x="832053" y="1169454"/>
                  </a:lnTo>
                  <a:lnTo>
                    <a:pt x="875919" y="1194765"/>
                  </a:lnTo>
                  <a:lnTo>
                    <a:pt x="919505" y="1214704"/>
                  </a:lnTo>
                  <a:lnTo>
                    <a:pt x="960628" y="1235684"/>
                  </a:lnTo>
                  <a:lnTo>
                    <a:pt x="973531" y="1240650"/>
                  </a:lnTo>
                  <a:lnTo>
                    <a:pt x="973531" y="1217930"/>
                  </a:lnTo>
                  <a:close/>
                </a:path>
                <a:path w="974090" h="1526540">
                  <a:moveTo>
                    <a:pt x="973531" y="919149"/>
                  </a:moveTo>
                  <a:lnTo>
                    <a:pt x="932980" y="892403"/>
                  </a:lnTo>
                  <a:lnTo>
                    <a:pt x="892835" y="860044"/>
                  </a:lnTo>
                  <a:lnTo>
                    <a:pt x="856970" y="831354"/>
                  </a:lnTo>
                  <a:lnTo>
                    <a:pt x="821486" y="797026"/>
                  </a:lnTo>
                  <a:lnTo>
                    <a:pt x="788390" y="761695"/>
                  </a:lnTo>
                  <a:lnTo>
                    <a:pt x="757707" y="725347"/>
                  </a:lnTo>
                  <a:lnTo>
                    <a:pt x="729488" y="687959"/>
                  </a:lnTo>
                  <a:lnTo>
                    <a:pt x="703757" y="649503"/>
                  </a:lnTo>
                  <a:lnTo>
                    <a:pt x="678599" y="605345"/>
                  </a:lnTo>
                  <a:lnTo>
                    <a:pt x="656005" y="560095"/>
                  </a:lnTo>
                  <a:lnTo>
                    <a:pt x="654011" y="555459"/>
                  </a:lnTo>
                  <a:lnTo>
                    <a:pt x="636016" y="513740"/>
                  </a:lnTo>
                  <a:lnTo>
                    <a:pt x="618769" y="466242"/>
                  </a:lnTo>
                  <a:lnTo>
                    <a:pt x="602157" y="412978"/>
                  </a:lnTo>
                  <a:lnTo>
                    <a:pt x="590054" y="363308"/>
                  </a:lnTo>
                  <a:lnTo>
                    <a:pt x="580440" y="312572"/>
                  </a:lnTo>
                  <a:lnTo>
                    <a:pt x="575208" y="265468"/>
                  </a:lnTo>
                  <a:lnTo>
                    <a:pt x="572363" y="217360"/>
                  </a:lnTo>
                  <a:lnTo>
                    <a:pt x="571817" y="168275"/>
                  </a:lnTo>
                  <a:lnTo>
                    <a:pt x="575500" y="122885"/>
                  </a:lnTo>
                  <a:lnTo>
                    <a:pt x="581393" y="76568"/>
                  </a:lnTo>
                  <a:lnTo>
                    <a:pt x="591388" y="33985"/>
                  </a:lnTo>
                  <a:lnTo>
                    <a:pt x="603681" y="0"/>
                  </a:lnTo>
                  <a:lnTo>
                    <a:pt x="581520" y="0"/>
                  </a:lnTo>
                  <a:lnTo>
                    <a:pt x="567359" y="49618"/>
                  </a:lnTo>
                  <a:lnTo>
                    <a:pt x="556082" y="98221"/>
                  </a:lnTo>
                  <a:lnTo>
                    <a:pt x="551751" y="154838"/>
                  </a:lnTo>
                  <a:lnTo>
                    <a:pt x="550519" y="210146"/>
                  </a:lnTo>
                  <a:lnTo>
                    <a:pt x="552665" y="258559"/>
                  </a:lnTo>
                  <a:lnTo>
                    <a:pt x="559244" y="310565"/>
                  </a:lnTo>
                  <a:lnTo>
                    <a:pt x="570318" y="366166"/>
                  </a:lnTo>
                  <a:lnTo>
                    <a:pt x="582028" y="416013"/>
                  </a:lnTo>
                  <a:lnTo>
                    <a:pt x="598360" y="469379"/>
                  </a:lnTo>
                  <a:lnTo>
                    <a:pt x="617423" y="521601"/>
                  </a:lnTo>
                  <a:lnTo>
                    <a:pt x="637438" y="567944"/>
                  </a:lnTo>
                  <a:lnTo>
                    <a:pt x="660107" y="613156"/>
                  </a:lnTo>
                  <a:lnTo>
                    <a:pt x="685393" y="657263"/>
                  </a:lnTo>
                  <a:lnTo>
                    <a:pt x="713282" y="700278"/>
                  </a:lnTo>
                  <a:lnTo>
                    <a:pt x="741743" y="737565"/>
                  </a:lnTo>
                  <a:lnTo>
                    <a:pt x="774700" y="778433"/>
                  </a:lnTo>
                  <a:lnTo>
                    <a:pt x="808177" y="813612"/>
                  </a:lnTo>
                  <a:lnTo>
                    <a:pt x="844105" y="847750"/>
                  </a:lnTo>
                  <a:lnTo>
                    <a:pt x="880478" y="876223"/>
                  </a:lnTo>
                  <a:lnTo>
                    <a:pt x="921207" y="908329"/>
                  </a:lnTo>
                  <a:lnTo>
                    <a:pt x="962317" y="934796"/>
                  </a:lnTo>
                  <a:lnTo>
                    <a:pt x="973531" y="941387"/>
                  </a:lnTo>
                  <a:lnTo>
                    <a:pt x="973531" y="919149"/>
                  </a:lnTo>
                  <a:close/>
                </a:path>
              </a:pathLst>
            </a:custGeom>
            <a:solidFill>
              <a:srgbClr val="E7E8EC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it-IT"/>
            </a:p>
          </p:txBody>
        </p:sp>
        <p:pic>
          <p:nvPicPr>
            <p:cNvPr id="12" name="Image 20">
              <a:extLst>
                <a:ext uri="{FF2B5EF4-FFF2-40B4-BE49-F238E27FC236}">
                  <a16:creationId xmlns:a16="http://schemas.microsoft.com/office/drawing/2014/main" xmlns="" id="{2D3BB43D-688B-962E-73CC-412FC452DE9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5624"/>
              <a:ext cx="1695449" cy="2151517"/>
            </a:xfrm>
            <a:prstGeom prst="rect">
              <a:avLst/>
            </a:prstGeom>
          </p:spPr>
        </p:pic>
      </p:grpSp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F4AA98BE-D3CE-EEDA-7FF3-3C2C1869E6B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87993" y="592634"/>
            <a:ext cx="1212932" cy="352474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xmlns="" id="{F1F6D5B0-AC4D-2C28-0B47-5133566B559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00925" y="592634"/>
            <a:ext cx="1014413" cy="352474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xmlns="" id="{8D0027A9-7233-9F55-CC4D-3ADF917D1AC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7581" y="592634"/>
            <a:ext cx="793669" cy="352474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xmlns="" id="{8CC274EB-6510-6568-8515-B6724EB65E1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282270" y="603442"/>
            <a:ext cx="694296" cy="330857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xmlns="" id="{2030BED4-4822-BA8E-3915-837F483A98D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69338" y="592634"/>
            <a:ext cx="1212932" cy="352474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xmlns="" id="{7DB5D4BC-1848-8FD1-741B-CE4BAA3B2E6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416286" y="592634"/>
            <a:ext cx="958756" cy="352474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xmlns="" id="{9AAB9EAD-9075-5FA2-33DE-987F93F0335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375042" y="592634"/>
            <a:ext cx="694296" cy="35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097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0983F82-7D7D-00FC-8FCF-1D0AA109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010" y="571501"/>
            <a:ext cx="5975378" cy="1119188"/>
          </a:xfrm>
          <a:solidFill>
            <a:srgbClr val="FFFF66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Open day </a:t>
            </a:r>
            <a:r>
              <a:rPr lang="it-IT" sz="49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17</a:t>
            </a:r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pomeriggio 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257211E-713C-5627-49ED-04DE2FE225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pic>
        <p:nvPicPr>
          <p:cNvPr id="8" name="Segnaposto contenuto 7">
            <a:extLst>
              <a:ext uri="{FF2B5EF4-FFF2-40B4-BE49-F238E27FC236}">
                <a16:creationId xmlns:a16="http://schemas.microsoft.com/office/drawing/2014/main" xmlns="" id="{52775068-9EBF-569D-AD86-730EBE6A95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662" y="157163"/>
            <a:ext cx="5032347" cy="6641438"/>
          </a:xfrm>
        </p:spPr>
      </p:pic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0CC74833-3716-643A-2B8D-1E4A43864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  <a:p>
            <a:endParaRPr lang="it-IT" sz="3600" dirty="0">
              <a:latin typeface="Palatino Linotype" panose="02040502050505030304" pitchFamily="18" charset="0"/>
            </a:endParaRP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AE21D605-9AD2-2A80-CCBC-874BF4150C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57802" y="1701470"/>
            <a:ext cx="6586536" cy="4271962"/>
          </a:xfrm>
          <a:solidFill>
            <a:srgbClr val="FFFF66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800" dirty="0"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it-IT" sz="26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Si invitano i ragazzi e le loro famiglie a questo incontro pomeridiano,  dalle ore 15:00 alle ore 18:00, in sede centrale,  dove tra laboratori didattici e ludici, presentazioni dell’offerta formativa e allietati dalla musica della nostra band,  potrai conoscere la nostra scuola. 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 Non mancate! e trascorrete  con noi un lieto pomeriggio.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Inquadra il QR code e scopri: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39213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xmlns="" id="{A02D7F70-F7BB-448B-767B-D62DD3588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Programma dell’evento: 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xmlns="" id="{9023E8DF-7B2B-B13B-00B7-A78A496B1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Alle ore 15:00</a:t>
            </a:r>
            <a:r>
              <a:rPr lang="it-IT" b="1" dirty="0">
                <a:latin typeface="Palatino Linotype" panose="02040502050505030304" pitchFamily="18" charset="0"/>
              </a:rPr>
              <a:t>: 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Nell’androne dell’Istituto, gli studenti e le loro famiglie, verranno accolti dalla Referente e dalla Commissione dei docenti e dei tutor dell’Orientamento in ingresso.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Dalle 15:00 alle 15:30: 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In Aula Magna gli ospiti e le loro famiglie saranno accolti dai saluti della Dirigenza, della F.S. per l’Orientamento e delle F.S e i Referenti dei progetti che descriveranno l’Offerta formativa dell’Istituto.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Dalle 15:30 alle 16:30: 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Nelle singole aule si svolgeranno i Laboratori didattici dei Docenti e degli studenti organizzati per i nostri ospiti.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Dalle 16:30 alle 17:00: 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Al piano terra ci sarà un intrattenimento musicale con la nostra Band di Istituto. 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Alle ore 18:00: 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Al piano terra ci saranno i Saluti finali</a:t>
            </a:r>
          </a:p>
          <a:p>
            <a:endParaRPr lang="it-IT" b="1" dirty="0">
              <a:solidFill>
                <a:srgbClr val="002060"/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xmlns="" id="{B38AE39A-1C86-E714-293C-DAB0309B3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3500"/>
            <a:ext cx="5472113" cy="5335587"/>
          </a:xfrm>
        </p:spPr>
        <p:txBody>
          <a:bodyPr>
            <a:normAutofit fontScale="55000" lnSpcReduction="20000"/>
          </a:bodyPr>
          <a:lstStyle/>
          <a:p>
            <a:r>
              <a:rPr lang="it-IT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. PROGRAMMA DEI LABORATORI DIDATTICI</a:t>
            </a:r>
            <a:r>
              <a:rPr lang="it-IT" b="1" dirty="0">
                <a:latin typeface="Palatino Linotype" panose="02040502050505030304" pitchFamily="18" charset="0"/>
              </a:rPr>
              <a:t>: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DI ARTE a cura del Prof. Simone Mereu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LABORATORIO DI ITALIANO a cura della Prof.ssa Daniela Cucciari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DI LATINO a cura della Prof.ssa Antonella Cantori 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LABORATORIO DI GRECO 1 a cura della Prof.ssa Debora Deliana Cara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DI GRECO 2 a cura della Prof.ssa Stefania Cois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DI GRECO 3 a cura della Prof.ssa Laura Fois 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LABORATORIO DI FILOSOFIA a cura della Prof.ssa Daniela Brandano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DI SCIENZE a cura delle </a:t>
            </a:r>
            <a:r>
              <a:rPr lang="it-IT" sz="2600" b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Prof.sse</a:t>
            </a:r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Valeria Puddu e Silvia Lombardini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LABORATORIO LINGUISTICO a cura delle </a:t>
            </a:r>
            <a:r>
              <a:rPr lang="it-IT" sz="2600" b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Prof.sse</a:t>
            </a:r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Maria Rosaria Coda e Daniela Pisanu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LABORATORIO LUDICO a cura della Prof.ssa Fatima Carta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 SPORTIVI a cura delle </a:t>
            </a:r>
            <a:r>
              <a:rPr lang="it-IT" sz="2600" b="1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Prof.sse</a:t>
            </a:r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Linda Atzeni ed Elena Ghiselli – </a:t>
            </a:r>
          </a:p>
          <a:p>
            <a:r>
              <a:rPr lang="it-IT" sz="26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LABORATORIO di presentazione dei Pro</a:t>
            </a:r>
            <a:r>
              <a:rPr lang="it-IT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getti Europei a cura del Prof. Roberto Piredda</a:t>
            </a:r>
          </a:p>
        </p:txBody>
      </p:sp>
    </p:spTree>
    <p:extLst>
      <p:ext uri="{BB962C8B-B14F-4D97-AF65-F5344CB8AC3E}">
        <p14:creationId xmlns:p14="http://schemas.microsoft.com/office/powerpoint/2010/main" xmlns="" val="3859793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367</Words>
  <Application>Microsoft Office PowerPoint</Application>
  <PresentationFormat>Personalizzato</PresentationFormat>
  <Paragraphs>41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     OPEN DAY 2025   . GIOVEDì 16 gennaio . MERCOLEDì 29 GENNAIO </vt:lpstr>
      <vt:lpstr>Open day 17 pomeriggio  </vt:lpstr>
      <vt:lpstr>Programma dell’evento: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OPEN DAY 2025   . GIOVEDì 16 gennaio . MERCOLEDì 29 GENNAIO </dc:title>
  <dc:creator>Debora Deliana Cara</dc:creator>
  <cp:lastModifiedBy>Liceo Dettori</cp:lastModifiedBy>
  <cp:revision>4</cp:revision>
  <dcterms:created xsi:type="dcterms:W3CDTF">2025-01-02T13:59:56Z</dcterms:created>
  <dcterms:modified xsi:type="dcterms:W3CDTF">2025-01-13T07:26:20Z</dcterms:modified>
</cp:coreProperties>
</file>